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042" y="-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audio1.wav>
</file>

<file path=ppt/media/audio2.wav>
</file>

<file path=ppt/media/audio3.wav>
</file>

<file path=ppt/media/audio4.wav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4661E6-BC4B-4641-B3CF-226B32BE6428}" type="datetimeFigureOut">
              <a:rPr lang="de-DE" smtClean="0"/>
              <a:pPr/>
              <a:t>20.10.2010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FEAEF7-3FF0-48A7-AB15-DEC38B98367B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7.xml"/><Relationship Id="rId5" Type="http://schemas.openxmlformats.org/officeDocument/2006/relationships/audio" Target="../media/audio4.wav"/><Relationship Id="rId4" Type="http://schemas.openxmlformats.org/officeDocument/2006/relationships/audio" Target="../media/audio3.wav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>
          <a:xfrm>
            <a:off x="2879812" y="836712"/>
            <a:ext cx="273630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1 fade in with applause</a:t>
            </a:r>
            <a:endParaRPr lang="en-US" dirty="0"/>
          </a:p>
        </p:txBody>
      </p:sp>
      <p:sp>
        <p:nvSpPr>
          <p:cNvPr id="3" name="Rechteck 2"/>
          <p:cNvSpPr/>
          <p:nvPr/>
        </p:nvSpPr>
        <p:spPr>
          <a:xfrm>
            <a:off x="2879812" y="2300875"/>
            <a:ext cx="273630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 fly in with drums </a:t>
            </a:r>
            <a:endParaRPr lang="en-US" dirty="0"/>
          </a:p>
        </p:txBody>
      </p:sp>
      <p:sp>
        <p:nvSpPr>
          <p:cNvPr id="5" name="Rechteck 4"/>
          <p:cNvSpPr/>
          <p:nvPr/>
        </p:nvSpPr>
        <p:spPr>
          <a:xfrm>
            <a:off x="2879812" y="3765038"/>
            <a:ext cx="273630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3 wipe with bells</a:t>
            </a:r>
            <a:endParaRPr lang="en-US" dirty="0"/>
          </a:p>
        </p:txBody>
      </p:sp>
      <p:sp>
        <p:nvSpPr>
          <p:cNvPr id="6" name="Rechteck 5"/>
          <p:cNvSpPr/>
          <p:nvPr/>
        </p:nvSpPr>
        <p:spPr>
          <a:xfrm>
            <a:off x="2879812" y="5229200"/>
            <a:ext cx="273630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4 chess and disappear after 3 seconds with explosion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applaus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0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drumroll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2" presetClass="entr" presetSubtype="4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6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4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23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5" name="explod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000"/>
                            </p:stCondLst>
                            <p:childTnLst>
                              <p:par>
                                <p:cTn id="25" presetID="2" presetClass="exit" presetSubtype="3" fill="hold" grpId="1" nodeType="afterEffect">
                                  <p:stCondLst>
                                    <p:cond delay="300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26" dur="20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20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5" name="explode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3" grpId="0" animBg="1"/>
      <p:bldP spid="5" grpId="1" animBg="1"/>
      <p:bldP spid="6" grpId="0" animBg="1"/>
      <p:bldP spid="6" grpId="1" animBg="1"/>
    </p:bld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Bildschirmpräsentation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Animation</dc:title>
  <dc:creator>Klaus-Peter Eckert</dc:creator>
  <dc:description>Slide with 5 animations - created with office 2007 SP1.</dc:description>
  <cp:lastModifiedBy>Klaus-Peter Eckert</cp:lastModifiedBy>
  <cp:revision>5</cp:revision>
  <dcterms:created xsi:type="dcterms:W3CDTF">2010-09-20T07:20:13Z</dcterms:created>
  <dcterms:modified xsi:type="dcterms:W3CDTF">2010-10-20T13:20:49Z</dcterms:modified>
  <cp:category>Auxiliary</cp:category>
</cp:coreProperties>
</file>

<file path=docProps/thumbnail.jpeg>
</file>