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4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661E6-BC4B-4641-B3CF-226B32BE6428}" type="datetimeFigureOut">
              <a:rPr lang="de-DE" smtClean="0"/>
              <a:pPr/>
              <a:t>20.10.2010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EAEF7-3FF0-48A7-AB15-DEC38B98367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879812" y="836712"/>
            <a:ext cx="27363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 fade in with applause</a:t>
            </a:r>
            <a:endParaRPr lang="en-US" dirty="0"/>
          </a:p>
        </p:txBody>
      </p:sp>
      <p:sp>
        <p:nvSpPr>
          <p:cNvPr id="3" name="Rechteck 2"/>
          <p:cNvSpPr/>
          <p:nvPr/>
        </p:nvSpPr>
        <p:spPr>
          <a:xfrm>
            <a:off x="2879812" y="2300875"/>
            <a:ext cx="27363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 fly in with drums 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2879812" y="3765038"/>
            <a:ext cx="27363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 wipe with bells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2879812" y="5229200"/>
            <a:ext cx="27363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 chess and disappear after 3 seconds with explosion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xit" presetSubtype="3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1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</dc:title>
  <dc:creator>Klaus-Peter Eckert</dc:creator>
  <dc:description>Slide with 5 animations - created with office 2007 SP1.</dc:description>
  <cp:lastModifiedBy>Klaus-Peter Eckert</cp:lastModifiedBy>
  <cp:revision>5</cp:revision>
  <dcterms:created xsi:type="dcterms:W3CDTF">2010-09-20T07:20:13Z</dcterms:created>
  <dcterms:modified xsi:type="dcterms:W3CDTF">2010-10-20T13:20:49Z</dcterms:modified>
  <cp:category>Auxiliary</cp:category>
</cp:coreProperties>
</file>